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BE7C-E78E-4B7F-8AB3-4A832BF7ED5D}" type="datetimeFigureOut">
              <a:rPr lang="es-ES" smtClean="0"/>
              <a:pPr/>
              <a:t>30/01/2016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B2B-8BD4-4678-A0E6-C9E613B48F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BE7C-E78E-4B7F-8AB3-4A832BF7ED5D}" type="datetimeFigureOut">
              <a:rPr lang="es-ES" smtClean="0"/>
              <a:pPr/>
              <a:t>30/01/2016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B2B-8BD4-4678-A0E6-C9E613B48F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BE7C-E78E-4B7F-8AB3-4A832BF7ED5D}" type="datetimeFigureOut">
              <a:rPr lang="es-ES" smtClean="0"/>
              <a:pPr/>
              <a:t>30/01/2016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B2B-8BD4-4678-A0E6-C9E613B48F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BE7C-E78E-4B7F-8AB3-4A832BF7ED5D}" type="datetimeFigureOut">
              <a:rPr lang="es-ES" smtClean="0"/>
              <a:pPr/>
              <a:t>30/01/2016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B2B-8BD4-4678-A0E6-C9E613B48F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BE7C-E78E-4B7F-8AB3-4A832BF7ED5D}" type="datetimeFigureOut">
              <a:rPr lang="es-ES" smtClean="0"/>
              <a:pPr/>
              <a:t>30/01/2016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B2B-8BD4-4678-A0E6-C9E613B48F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BE7C-E78E-4B7F-8AB3-4A832BF7ED5D}" type="datetimeFigureOut">
              <a:rPr lang="es-ES" smtClean="0"/>
              <a:pPr/>
              <a:t>30/01/2016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B2B-8BD4-4678-A0E6-C9E613B48F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BE7C-E78E-4B7F-8AB3-4A832BF7ED5D}" type="datetimeFigureOut">
              <a:rPr lang="es-ES" smtClean="0"/>
              <a:pPr/>
              <a:t>30/01/2016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B2B-8BD4-4678-A0E6-C9E613B48F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BE7C-E78E-4B7F-8AB3-4A832BF7ED5D}" type="datetimeFigureOut">
              <a:rPr lang="es-ES" smtClean="0"/>
              <a:pPr/>
              <a:t>30/01/2016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9F8B2B-8BD4-4678-A0E6-C9E613B48F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BE7C-E78E-4B7F-8AB3-4A832BF7ED5D}" type="datetimeFigureOut">
              <a:rPr lang="es-ES" smtClean="0"/>
              <a:pPr/>
              <a:t>30/01/2016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B2B-8BD4-4678-A0E6-C9E613B48F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BE7C-E78E-4B7F-8AB3-4A832BF7ED5D}" type="datetimeFigureOut">
              <a:rPr lang="es-ES" smtClean="0"/>
              <a:pPr/>
              <a:t>30/01/2016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39F8B2B-8BD4-4678-A0E6-C9E613B48F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633BE7C-E78E-4B7F-8AB3-4A832BF7ED5D}" type="datetimeFigureOut">
              <a:rPr lang="es-ES" smtClean="0"/>
              <a:pPr/>
              <a:t>30/01/2016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8B2B-8BD4-4678-A0E6-C9E613B48F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33BE7C-E78E-4B7F-8AB3-4A832BF7ED5D}" type="datetimeFigureOut">
              <a:rPr lang="es-ES" smtClean="0"/>
              <a:pPr/>
              <a:t>30/01/2016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9F8B2B-8BD4-4678-A0E6-C9E613B48F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500329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CURSO DE cinturón negro y monitor  deportivo de nivel  i en DEFENSA PERSONAL MILITAR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3050" y="6429395"/>
            <a:ext cx="6480048" cy="428603"/>
          </a:xfrm>
        </p:spPr>
        <p:txBody>
          <a:bodyPr>
            <a:normAutofit/>
          </a:bodyPr>
          <a:lstStyle/>
          <a:p>
            <a:r>
              <a:rPr lang="es-ES" dirty="0" smtClean="0"/>
              <a:t>CLUB MARINA LEVANTE</a:t>
            </a:r>
            <a:endParaRPr lang="es-ES" dirty="0"/>
          </a:p>
        </p:txBody>
      </p:sp>
      <p:pic>
        <p:nvPicPr>
          <p:cNvPr id="5" name="Picture 2" descr="C:\Users\Genaro\Pictures\d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928934"/>
            <a:ext cx="4000528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es-ES" sz="3200" dirty="0" smtClean="0"/>
              <a:t>DESCRIPCION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FORMACION DIRIGIDA  A LA OBTENCION DE LAS SIGUIENTES TITULACIONES:</a:t>
            </a:r>
          </a:p>
          <a:p>
            <a:r>
              <a:rPr lang="es-ES" sz="2000" dirty="0" smtClean="0"/>
              <a:t>GRADO DE CINTURON NEGRO DE DEFENSA PERSONAL MILITAR DE LA FEDERACION DE LUCHA Y DISCIPLINAS ASOCIADAS DE LA REGION DE MURCIA</a:t>
            </a:r>
          </a:p>
          <a:p>
            <a:r>
              <a:rPr lang="es-ES" sz="2000" dirty="0" smtClean="0"/>
              <a:t>TITULO DE MONITOR DE DEFENSA PERSONAL MILITAR</a:t>
            </a:r>
          </a:p>
          <a:p>
            <a:r>
              <a:rPr lang="es-ES" sz="2000" dirty="0" smtClean="0"/>
              <a:t>ACCESO A LA REALIZACION DEL CURSO DE MONITOR DEPORTIVO DE NIVEL I DE LUCHA</a:t>
            </a:r>
          </a:p>
          <a:p>
            <a:pPr>
              <a:buNone/>
            </a:pPr>
            <a:r>
              <a:rPr lang="es-ES" sz="2000" dirty="0" smtClean="0"/>
              <a:t>      TITULACION CONSIDERADA</a:t>
            </a:r>
          </a:p>
          <a:p>
            <a:pPr>
              <a:buNone/>
            </a:pPr>
            <a:r>
              <a:rPr lang="es-ES" sz="2000" dirty="0" smtClean="0"/>
              <a:t>      ACADEMICA </a:t>
            </a:r>
          </a:p>
        </p:txBody>
      </p:sp>
      <p:pic>
        <p:nvPicPr>
          <p:cNvPr id="4" name="3 Imagen" descr="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071942"/>
            <a:ext cx="2786082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CONDICIONES DE ACCESO: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/>
              <a:t> </a:t>
            </a:r>
          </a:p>
          <a:p>
            <a:r>
              <a:rPr lang="es-ES" dirty="0"/>
              <a:t>• Ser </a:t>
            </a:r>
            <a:r>
              <a:rPr lang="es-ES" b="1" dirty="0"/>
              <a:t>mayor de edad </a:t>
            </a:r>
            <a:r>
              <a:rPr lang="es-ES" dirty="0"/>
              <a:t>o menor con</a:t>
            </a:r>
          </a:p>
          <a:p>
            <a:r>
              <a:rPr lang="es-ES" dirty="0"/>
              <a:t>consentimiento escrito del padre o tutor.</a:t>
            </a:r>
          </a:p>
          <a:p>
            <a:pPr>
              <a:buNone/>
            </a:pPr>
            <a:r>
              <a:rPr lang="es-ES" dirty="0"/>
              <a:t> </a:t>
            </a:r>
          </a:p>
          <a:p>
            <a:r>
              <a:rPr lang="es-ES" dirty="0"/>
              <a:t>• Estar en posesión de </a:t>
            </a:r>
            <a:r>
              <a:rPr lang="es-ES" b="1" dirty="0"/>
              <a:t>Graduado en</a:t>
            </a:r>
            <a:endParaRPr lang="es-ES" dirty="0"/>
          </a:p>
          <a:p>
            <a:r>
              <a:rPr lang="es-ES" b="1" dirty="0"/>
              <a:t>E.S.O.</a:t>
            </a:r>
            <a:r>
              <a:rPr lang="es-ES" dirty="0"/>
              <a:t>, o equivalente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5714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REQUISITOS PARA LA OBTENCIÓN DE LOS TÍTULOS: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 </a:t>
            </a:r>
          </a:p>
          <a:p>
            <a:r>
              <a:rPr lang="es-ES" dirty="0" smtClean="0"/>
              <a:t>Obtener </a:t>
            </a:r>
            <a:r>
              <a:rPr lang="es-ES" dirty="0"/>
              <a:t>el </a:t>
            </a:r>
            <a:r>
              <a:rPr lang="es-ES" b="1" dirty="0"/>
              <a:t>grado </a:t>
            </a:r>
            <a:r>
              <a:rPr lang="es-ES" b="1" dirty="0" smtClean="0"/>
              <a:t>de cinturón </a:t>
            </a:r>
            <a:r>
              <a:rPr lang="es-ES" b="1" dirty="0"/>
              <a:t>negro en Defensa </a:t>
            </a:r>
            <a:r>
              <a:rPr lang="es-ES" b="1" dirty="0" smtClean="0"/>
              <a:t>Personal Militar  </a:t>
            </a:r>
            <a:r>
              <a:rPr lang="es-ES" dirty="0"/>
              <a:t>de la Federación </a:t>
            </a:r>
            <a:r>
              <a:rPr lang="es-ES" dirty="0" smtClean="0"/>
              <a:t>de Lucha </a:t>
            </a:r>
            <a:r>
              <a:rPr lang="es-ES" dirty="0"/>
              <a:t>de la Región de Murcia.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• Estar en posesión de la </a:t>
            </a:r>
            <a:r>
              <a:rPr lang="es-ES" b="1" dirty="0" smtClean="0"/>
              <a:t>licencia, de la disciplina</a:t>
            </a:r>
            <a:endParaRPr lang="es-ES" dirty="0"/>
          </a:p>
          <a:p>
            <a:r>
              <a:rPr lang="es-ES" b="1" dirty="0"/>
              <a:t>correspondiente </a:t>
            </a:r>
            <a:r>
              <a:rPr lang="es-ES" dirty="0"/>
              <a:t>de la Federación de</a:t>
            </a:r>
          </a:p>
          <a:p>
            <a:r>
              <a:rPr lang="es-ES" dirty="0"/>
              <a:t>Lucha de la Región de Murcia.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• </a:t>
            </a:r>
            <a:r>
              <a:rPr lang="es-ES" dirty="0" smtClean="0"/>
              <a:t>Realizar y aprobar el curso académico, convocado por la Federación de Lucha de la Región de Murcia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846158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DESARROLLO DEL CURSO: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7467600" cy="5054617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 </a:t>
            </a:r>
          </a:p>
          <a:p>
            <a:r>
              <a:rPr lang="es-ES" b="1" dirty="0"/>
              <a:t>• Curso Práctico de </a:t>
            </a:r>
            <a:r>
              <a:rPr lang="es-ES" b="1" dirty="0" smtClean="0"/>
              <a:t>obtención del cinturón negro de la disciplina:</a:t>
            </a:r>
            <a:endParaRPr lang="es-ES" dirty="0"/>
          </a:p>
          <a:p>
            <a:r>
              <a:rPr lang="es-ES" dirty="0"/>
              <a:t>que se desarrollará a través de nueve </a:t>
            </a:r>
            <a:r>
              <a:rPr lang="es-ES" dirty="0" smtClean="0"/>
              <a:t>meses, y </a:t>
            </a:r>
            <a:r>
              <a:rPr lang="es-ES" dirty="0"/>
              <a:t>consistirá en el aprendizaje y </a:t>
            </a:r>
            <a:r>
              <a:rPr lang="es-ES" dirty="0" smtClean="0"/>
              <a:t>evaluación del </a:t>
            </a:r>
            <a:r>
              <a:rPr lang="es-ES" dirty="0"/>
              <a:t>programa específico del </a:t>
            </a:r>
            <a:r>
              <a:rPr lang="es-ES" dirty="0" smtClean="0"/>
              <a:t>curso, en cada sede de enseñanza.</a:t>
            </a:r>
            <a:endParaRPr lang="es-ES" dirty="0"/>
          </a:p>
          <a:p>
            <a:r>
              <a:rPr lang="es-ES" dirty="0"/>
              <a:t> </a:t>
            </a:r>
          </a:p>
          <a:p>
            <a:r>
              <a:rPr lang="es-ES" b="1" dirty="0"/>
              <a:t>• Curso de </a:t>
            </a:r>
            <a:r>
              <a:rPr lang="es-ES" b="1" dirty="0" smtClean="0"/>
              <a:t>Monitor </a:t>
            </a:r>
            <a:r>
              <a:rPr lang="es-ES" b="1" dirty="0"/>
              <a:t>de Nivel I</a:t>
            </a:r>
            <a:r>
              <a:rPr lang="es-ES" dirty="0"/>
              <a:t>,</a:t>
            </a:r>
          </a:p>
          <a:p>
            <a:r>
              <a:rPr lang="es-ES" dirty="0"/>
              <a:t>que se desarrollará, </a:t>
            </a:r>
            <a:r>
              <a:rPr lang="es-ES" dirty="0" smtClean="0"/>
              <a:t>con una parte </a:t>
            </a:r>
            <a:r>
              <a:rPr lang="es-ES" dirty="0" err="1" smtClean="0"/>
              <a:t>on</a:t>
            </a:r>
            <a:r>
              <a:rPr lang="es-ES" dirty="0" smtClean="0"/>
              <a:t> line, y otra, la específica y común </a:t>
            </a:r>
            <a:r>
              <a:rPr lang="es-ES" dirty="0"/>
              <a:t>del programa, </a:t>
            </a:r>
            <a:r>
              <a:rPr lang="es-ES" dirty="0" smtClean="0"/>
              <a:t>en las </a:t>
            </a:r>
            <a:r>
              <a:rPr lang="es-ES" dirty="0"/>
              <a:t>jornadas </a:t>
            </a:r>
            <a:r>
              <a:rPr lang="es-ES" dirty="0" smtClean="0"/>
              <a:t>presenciales, que convocara la Federación de </a:t>
            </a:r>
            <a:r>
              <a:rPr lang="es-ES" dirty="0"/>
              <a:t>Lucha de la Región de </a:t>
            </a:r>
            <a:r>
              <a:rPr lang="es-ES" dirty="0" smtClean="0"/>
              <a:t>Murcia en la sede de esta Federación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sz="2400" dirty="0" smtClean="0"/>
              <a:t>PROGRAMA DE GRADOS DE CINTURON NEGRO MONITOR DE DEFENSA PERSONAL MILITAR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" dirty="0"/>
              <a:t> </a:t>
            </a:r>
          </a:p>
          <a:p>
            <a:r>
              <a:rPr lang="es-ES" sz="5600" dirty="0"/>
              <a:t>• NIVEL 1 (cinturón amarillo)</a:t>
            </a:r>
          </a:p>
          <a:p>
            <a:pPr>
              <a:buNone/>
            </a:pPr>
            <a:r>
              <a:rPr lang="es-ES" sz="5600" dirty="0"/>
              <a:t> </a:t>
            </a:r>
          </a:p>
          <a:p>
            <a:r>
              <a:rPr lang="es-ES" sz="5600" dirty="0"/>
              <a:t>Desplazamientos, guardias, técnicas de golpeo con manos, técnicas de golpeo</a:t>
            </a:r>
          </a:p>
          <a:p>
            <a:r>
              <a:rPr lang="es-ES" sz="5600" dirty="0"/>
              <a:t>con pierna, luxaciones, agarres, transición al suelo, aplicación práctica</a:t>
            </a:r>
            <a:r>
              <a:rPr lang="es-ES" sz="5600" dirty="0" smtClean="0"/>
              <a:t>.</a:t>
            </a:r>
          </a:p>
          <a:p>
            <a:endParaRPr lang="es-ES" sz="5600" dirty="0"/>
          </a:p>
          <a:p>
            <a:r>
              <a:rPr lang="es-ES" sz="5600" dirty="0"/>
              <a:t>• NIVEL 2 (cinturón verde)</a:t>
            </a:r>
          </a:p>
          <a:p>
            <a:pPr>
              <a:buNone/>
            </a:pPr>
            <a:endParaRPr lang="es-ES" sz="5600" dirty="0"/>
          </a:p>
          <a:p>
            <a:r>
              <a:rPr lang="es-ES" sz="5600" dirty="0"/>
              <a:t>Escapes, reducciones, uso de la defensa reglamentaria, uso de grilletes, formas</a:t>
            </a:r>
          </a:p>
          <a:p>
            <a:r>
              <a:rPr lang="es-ES" sz="5600" dirty="0"/>
              <a:t>de colocación de los grilletes, controles en pie, controles en el suelo, técnicas</a:t>
            </a:r>
          </a:p>
          <a:p>
            <a:r>
              <a:rPr lang="es-ES" sz="5600" dirty="0"/>
              <a:t>de defensa a mano contra objetos contundentes, aplicación práctica</a:t>
            </a:r>
            <a:r>
              <a:rPr lang="es-ES" sz="5600" dirty="0" smtClean="0"/>
              <a:t>.</a:t>
            </a:r>
          </a:p>
          <a:p>
            <a:pPr>
              <a:buNone/>
            </a:pPr>
            <a:endParaRPr lang="es-ES" sz="5600" dirty="0"/>
          </a:p>
          <a:p>
            <a:r>
              <a:rPr lang="es-ES" sz="5600" dirty="0"/>
              <a:t>• NIVEL 3 (cinturón marrón)</a:t>
            </a:r>
          </a:p>
          <a:p>
            <a:r>
              <a:rPr lang="es-ES" sz="5600" dirty="0"/>
              <a:t> </a:t>
            </a:r>
          </a:p>
          <a:p>
            <a:r>
              <a:rPr lang="es-ES" sz="5600" dirty="0"/>
              <a:t>Defensa a mano contra arma blanca, defensa a mano contra armas de</a:t>
            </a:r>
          </a:p>
          <a:p>
            <a:r>
              <a:rPr lang="es-ES" sz="5600" dirty="0"/>
              <a:t>fuego, uso de armas blancas, defensa contra arma blanca, ataque con arma blanca,</a:t>
            </a:r>
          </a:p>
          <a:p>
            <a:r>
              <a:rPr lang="es-ES" sz="5600" dirty="0"/>
              <a:t>técnicas no letales, técnicas letales, aplicación practica</a:t>
            </a:r>
            <a:r>
              <a:rPr lang="es-ES" sz="5600" dirty="0" smtClean="0"/>
              <a:t>.</a:t>
            </a:r>
          </a:p>
          <a:p>
            <a:endParaRPr lang="es-ES" sz="5600" dirty="0"/>
          </a:p>
          <a:p>
            <a:r>
              <a:rPr lang="es-ES" sz="5600" dirty="0"/>
              <a:t>• NIVEL 4 (cinturón negro</a:t>
            </a:r>
            <a:r>
              <a:rPr lang="es-ES" sz="5600" dirty="0" smtClean="0"/>
              <a:t>)</a:t>
            </a:r>
          </a:p>
          <a:p>
            <a:endParaRPr lang="es-ES" sz="5600" dirty="0"/>
          </a:p>
          <a:p>
            <a:r>
              <a:rPr lang="es-ES" sz="5600" dirty="0"/>
              <a:t>Uso de arma de fuego corta, técnicas básicas de defensa y ataque con arma</a:t>
            </a:r>
          </a:p>
          <a:p>
            <a:r>
              <a:rPr lang="es-ES" sz="5600" dirty="0"/>
              <a:t>de fuego corta, uso de arma de fuego larga, técnicas de defensa y de ataque con</a:t>
            </a:r>
          </a:p>
          <a:p>
            <a:r>
              <a:rPr lang="es-ES" sz="5600" dirty="0"/>
              <a:t>arma de fuego larga, transición táctica entre arma corta y larga, aplicación práctica.</a:t>
            </a:r>
          </a:p>
          <a:p>
            <a:pPr>
              <a:buNone/>
            </a:pPr>
            <a:r>
              <a:rPr lang="es-ES" sz="5600" dirty="0"/>
              <a:t> 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BLOQUE COMÚN Y ESPECIFICO  Parte teórica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4268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s-ES" dirty="0" smtClean="0"/>
          </a:p>
          <a:p>
            <a:r>
              <a:rPr lang="es-ES" sz="2800" dirty="0" smtClean="0"/>
              <a:t>Nivel I : Luchas Olímpicas</a:t>
            </a:r>
          </a:p>
          <a:p>
            <a:r>
              <a:rPr lang="es-ES" sz="2800" b="1" dirty="0" smtClean="0"/>
              <a:t>Áreas del Bloque Específico Luchas Olímpicas</a:t>
            </a:r>
            <a:endParaRPr lang="es-ES" sz="2800" dirty="0" smtClean="0"/>
          </a:p>
          <a:p>
            <a:r>
              <a:rPr lang="es-ES" sz="2800" dirty="0" smtClean="0"/>
              <a:t>Área: Aspectos históricos de la Luchas.</a:t>
            </a:r>
          </a:p>
          <a:p>
            <a:r>
              <a:rPr lang="es-ES" sz="2800" dirty="0" smtClean="0"/>
              <a:t>Área: Reglamentación y organización de eventos en las Luchas Olímpicas I.</a:t>
            </a:r>
          </a:p>
          <a:p>
            <a:r>
              <a:rPr lang="es-ES" sz="2800" dirty="0" smtClean="0"/>
              <a:t>Área: Seguridad e higiene I.</a:t>
            </a:r>
          </a:p>
          <a:p>
            <a:r>
              <a:rPr lang="es-ES" sz="2800" dirty="0" smtClean="0"/>
              <a:t>Área: Desarrollo profesional I.</a:t>
            </a:r>
          </a:p>
          <a:p>
            <a:r>
              <a:rPr lang="es-ES" sz="2800" dirty="0" smtClean="0"/>
              <a:t>Área: Didáctica de las Luchas Olímpicas I.</a:t>
            </a:r>
          </a:p>
          <a:p>
            <a:r>
              <a:rPr lang="es-ES" sz="2800" dirty="0" smtClean="0"/>
              <a:t>Área: Formación Técnica-Táctica de las Luchas Olímpicas I.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PRECIO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/>
              <a:t> </a:t>
            </a:r>
          </a:p>
          <a:p>
            <a:r>
              <a:rPr lang="es-ES" b="1" dirty="0"/>
              <a:t>Matrícula                   ...............................................................     </a:t>
            </a:r>
            <a:r>
              <a:rPr lang="es-ES" b="1" dirty="0" smtClean="0"/>
              <a:t>60€</a:t>
            </a:r>
            <a:endParaRPr lang="es-ES" dirty="0"/>
          </a:p>
          <a:p>
            <a:r>
              <a:rPr lang="es-ES" b="1" dirty="0"/>
              <a:t>Licencia Federativa ……………………………………………       55€</a:t>
            </a:r>
            <a:endParaRPr lang="es-ES" dirty="0"/>
          </a:p>
          <a:p>
            <a:r>
              <a:rPr lang="es-ES" b="1" dirty="0"/>
              <a:t>Pago mensualidades 9 x 85           .......................................    765€</a:t>
            </a:r>
            <a:endParaRPr lang="es-ES" dirty="0"/>
          </a:p>
          <a:p>
            <a:r>
              <a:rPr lang="es-ES" b="1" dirty="0"/>
              <a:t>Curso Parte Especifica Presencial........................................ </a:t>
            </a:r>
            <a:r>
              <a:rPr lang="es-ES" b="1" dirty="0" smtClean="0"/>
              <a:t>  255€</a:t>
            </a:r>
            <a:endParaRPr lang="es-ES" dirty="0"/>
          </a:p>
          <a:p>
            <a:r>
              <a:rPr lang="es-ES" b="1" dirty="0"/>
              <a:t>Curso Parte Común Presencial     ……………………………. </a:t>
            </a:r>
            <a:r>
              <a:rPr lang="es-ES" b="1" dirty="0" smtClean="0"/>
              <a:t>  125€</a:t>
            </a:r>
            <a:endParaRPr lang="es-ES" dirty="0"/>
          </a:p>
          <a:p>
            <a:r>
              <a:rPr lang="es-ES" dirty="0"/>
              <a:t>.</a:t>
            </a:r>
          </a:p>
          <a:p>
            <a:r>
              <a:rPr lang="es-ES" dirty="0"/>
              <a:t>El </a:t>
            </a:r>
            <a:r>
              <a:rPr lang="es-ES" b="1" dirty="0"/>
              <a:t>importe del curso </a:t>
            </a:r>
            <a:r>
              <a:rPr lang="es-ES" dirty="0"/>
              <a:t>se podrá abonar de las siguientes formas:</a:t>
            </a:r>
          </a:p>
          <a:p>
            <a:r>
              <a:rPr lang="es-ES" dirty="0"/>
              <a:t> </a:t>
            </a:r>
          </a:p>
          <a:p>
            <a:r>
              <a:rPr lang="es-ES" b="1" dirty="0"/>
              <a:t>• Pago contado.</a:t>
            </a:r>
            <a:endParaRPr lang="es-ES" dirty="0"/>
          </a:p>
          <a:p>
            <a:r>
              <a:rPr lang="es-ES" b="1" dirty="0"/>
              <a:t>• Pago aplazado: </a:t>
            </a:r>
            <a:r>
              <a:rPr lang="es-ES" dirty="0"/>
              <a:t>matrícula, y pagos mensuales hasta completar el</a:t>
            </a:r>
          </a:p>
          <a:p>
            <a:r>
              <a:rPr lang="es-ES" dirty="0"/>
              <a:t>importe del curso.</a:t>
            </a:r>
          </a:p>
          <a:p>
            <a:pPr>
              <a:buNone/>
            </a:pPr>
            <a:r>
              <a:rPr lang="es-ES" dirty="0"/>
              <a:t> </a:t>
            </a:r>
          </a:p>
          <a:p>
            <a:r>
              <a:rPr lang="es-ES" b="1" dirty="0"/>
              <a:t>La falta de pago, de alguno de los conceptos del curso acarrea, la no superación del mismo.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</TotalTime>
  <Words>173</Words>
  <Application>Microsoft Office PowerPoint</Application>
  <PresentationFormat>Presentación en pantalla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Técnico</vt:lpstr>
      <vt:lpstr>CURSO DE cinturón negro y monitor  deportivo de nivel  i en DEFENSA PERSONAL MILITAR </vt:lpstr>
      <vt:lpstr>DESCRIPCION</vt:lpstr>
      <vt:lpstr>CONDICIONES DE ACCESO: </vt:lpstr>
      <vt:lpstr>REQUISITOS PARA LA OBTENCIÓN DE LOS TÍTULOS: </vt:lpstr>
      <vt:lpstr>DESARROLLO DEL CURSO: </vt:lpstr>
      <vt:lpstr>PROGRAMA DE GRADOS DE CINTURON NEGRO MONITOR DE DEFENSA PERSONAL MILITAR</vt:lpstr>
      <vt:lpstr>BLOQUE COMÚN Y ESPECIFICO  Parte teórica </vt:lpstr>
      <vt:lpstr>PRECIO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Genaro</dc:creator>
  <cp:lastModifiedBy>Jon</cp:lastModifiedBy>
  <cp:revision>9</cp:revision>
  <dcterms:created xsi:type="dcterms:W3CDTF">2015-09-29T17:41:22Z</dcterms:created>
  <dcterms:modified xsi:type="dcterms:W3CDTF">2016-01-30T09:45:45Z</dcterms:modified>
</cp:coreProperties>
</file>